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  <p:sldMasterId id="2147483756" r:id="rId11"/>
    <p:sldMasterId id="2147483768" r:id="rId12"/>
  </p:sldMasterIdLst>
  <p:notesMasterIdLst>
    <p:notesMasterId r:id="rId14"/>
  </p:notesMasterIdLst>
  <p:handoutMasterIdLst>
    <p:handoutMasterId r:id="rId15"/>
  </p:handoutMasterIdLst>
  <p:sldIdLst>
    <p:sldId id="334" r:id="rId13"/>
  </p:sldIdLst>
  <p:sldSz cx="9144000" cy="6858000" type="screen4x3"/>
  <p:notesSz cx="6760845" cy="9942195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1pPr>
    <a:lvl2pPr marL="457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2pPr>
    <a:lvl3pPr marL="914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3pPr>
    <a:lvl4pPr marL="13716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4pPr>
    <a:lvl5pPr marL="18288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5pPr>
    <a:lvl6pPr marL="22860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6pPr>
    <a:lvl7pPr marL="2743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7pPr>
    <a:lvl8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8pPr>
    <a:lvl9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7" autoAdjust="0"/>
    <p:restoredTop sz="86456" autoAdjust="0"/>
  </p:normalViewPr>
  <p:slideViewPr>
    <p:cSldViewPr>
      <p:cViewPr varScale="1">
        <p:scale>
          <a:sx n="91" d="100"/>
          <a:sy n="91" d="100"/>
        </p:scale>
        <p:origin x="-588" y="-102"/>
      </p:cViewPr>
      <p:guideLst>
        <p:guide orient="horz" pos="2236"/>
        <p:guide pos="28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"/>
          <p:cNvSpPr>
            <a:spLocks noGrp="1"/>
          </p:cNvSpPr>
          <p:nvPr>
            <p:ph type="hdr"/>
          </p:nvPr>
        </p:nvSpPr>
        <p:spPr>
          <a:xfrm>
            <a:off x="0" y="1"/>
            <a:ext cx="2931568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5" name="文本框"/>
          <p:cNvSpPr>
            <a:spLocks noGrp="1"/>
          </p:cNvSpPr>
          <p:nvPr>
            <p:ph type="dt"/>
          </p:nvPr>
        </p:nvSpPr>
        <p:spPr>
          <a:xfrm>
            <a:off x="3829492" y="1"/>
            <a:ext cx="2931567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6" name="文本框"/>
          <p:cNvSpPr>
            <a:spLocks noGrp="1"/>
          </p:cNvSpPr>
          <p:nvPr>
            <p:ph type="ftr"/>
          </p:nvPr>
        </p:nvSpPr>
        <p:spPr>
          <a:xfrm>
            <a:off x="0" y="9445244"/>
            <a:ext cx="2931568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7" name="文本框"/>
          <p:cNvSpPr>
            <a:spLocks noGrp="1"/>
          </p:cNvSpPr>
          <p:nvPr>
            <p:ph type="sldNum"/>
          </p:nvPr>
        </p:nvSpPr>
        <p:spPr>
          <a:xfrm>
            <a:off x="3829492" y="9445244"/>
            <a:ext cx="2931567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4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"/>
          <p:cNvSpPr>
            <a:spLocks noGrp="1"/>
          </p:cNvSpPr>
          <p:nvPr>
            <p:ph type="sldNum"/>
          </p:nvPr>
        </p:nvSpPr>
        <p:spPr>
          <a:xfrm>
            <a:off x="3829492" y="9445244"/>
            <a:ext cx="2931567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4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9" name="对象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</a:ln>
        </p:spPr>
      </p:sp>
      <p:sp>
        <p:nvSpPr>
          <p:cNvPr id="40" name="文本框"/>
          <p:cNvSpPr>
            <a:spLocks noGrp="1"/>
          </p:cNvSpPr>
          <p:nvPr>
            <p:ph type="body"/>
          </p:nvPr>
        </p:nvSpPr>
        <p:spPr>
          <a:xfrm>
            <a:off x="901475" y="4722623"/>
            <a:ext cx="4958108" cy="447406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zh-CN" altLang="en-US"/>
              <a:t>单击此处编辑母版样式</a:t>
            </a:r>
            <a:endParaRPr lang="en-US" altLang="zh-CN"/>
          </a:p>
          <a:p>
            <a:r>
              <a:rPr lang="zh-CN" altLang="en-US"/>
              <a:t>第二级</a:t>
            </a:r>
            <a:endParaRPr lang="en-US" altLang="zh-CN"/>
          </a:p>
          <a:p>
            <a:r>
              <a:rPr lang="zh-CN" altLang="en-US"/>
              <a:t>第三级</a:t>
            </a:r>
            <a:endParaRPr lang="en-US" altLang="zh-CN"/>
          </a:p>
          <a:p>
            <a:r>
              <a:rPr lang="zh-CN" altLang="en-US"/>
              <a:t>第四级</a:t>
            </a:r>
            <a:endParaRPr lang="en-US" altLang="zh-CN"/>
          </a:p>
          <a:p>
            <a:r>
              <a:rPr lang="zh-CN" altLang="en-US"/>
              <a:t>第五级</a:t>
            </a:r>
            <a:endParaRPr lang="en-US" altLang="zh-CN"/>
          </a:p>
          <a:p>
            <a:r>
              <a:rPr lang="zh-CN" altLang="en-US"/>
              <a:t>第六级</a:t>
            </a:r>
            <a:endParaRPr lang="en-US" altLang="zh-CN"/>
          </a:p>
          <a:p>
            <a:r>
              <a:rPr lang="zh-CN" altLang="en-US"/>
              <a:t>第七级</a:t>
            </a:r>
            <a:endParaRPr lang="en-US" altLang="zh-CN"/>
          </a:p>
          <a:p>
            <a:r>
              <a:rPr lang="zh-CN" altLang="en-US"/>
              <a:t>第八级</a:t>
            </a:r>
            <a:endParaRPr lang="zh-CN" altLang="en-US"/>
          </a:p>
        </p:txBody>
      </p:sp>
      <p:sp>
        <p:nvSpPr>
          <p:cNvPr id="41" name="文本框"/>
          <p:cNvSpPr>
            <a:spLocks noGrp="1"/>
          </p:cNvSpPr>
          <p:nvPr>
            <p:ph type="hdr"/>
          </p:nvPr>
        </p:nvSpPr>
        <p:spPr>
          <a:xfrm>
            <a:off x="0" y="1"/>
            <a:ext cx="2931568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2" name="文本框"/>
          <p:cNvSpPr>
            <a:spLocks noGrp="1"/>
          </p:cNvSpPr>
          <p:nvPr>
            <p:ph type="dt"/>
          </p:nvPr>
        </p:nvSpPr>
        <p:spPr>
          <a:xfrm>
            <a:off x="3829492" y="1"/>
            <a:ext cx="2931567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3" name="文本框"/>
          <p:cNvSpPr>
            <a:spLocks noGrp="1"/>
          </p:cNvSpPr>
          <p:nvPr>
            <p:ph type="ftr"/>
          </p:nvPr>
        </p:nvSpPr>
        <p:spPr>
          <a:xfrm>
            <a:off x="0" y="9445244"/>
            <a:ext cx="2931568" cy="49711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endParaRPr lang="zh-CN" altLang="en-US" sz="1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914400" fontAlgn="base" hangingPunct="0">
      <a:buNone/>
      <a:defRPr sz="1800"/>
    </a:lvl1pPr>
    <a:lvl2pPr defTabSz="914400" fontAlgn="base" hangingPunct="0">
      <a:buNone/>
      <a:defRPr sz="1800"/>
    </a:lvl2pPr>
    <a:lvl3pPr defTabSz="914400" fontAlgn="base" hangingPunct="0">
      <a:buNone/>
      <a:defRPr sz="1800"/>
    </a:lvl3pPr>
    <a:lvl4pPr defTabSz="914400" fontAlgn="base" hangingPunct="0">
      <a:buNone/>
      <a:defRPr sz="1800"/>
    </a:lvl4pPr>
    <a:lvl5pPr defTabSz="914400" fontAlgn="base" hangingPunct="0">
      <a:buNone/>
      <a:defRPr sz="1800"/>
    </a:lvl5pPr>
    <a:lvl6pPr defTabSz="914400" fontAlgn="base" hangingPunct="0">
      <a:buNone/>
      <a:defRPr sz="1800"/>
    </a:lvl6pPr>
    <a:lvl7pPr defTabSz="914400" fontAlgn="base" hangingPunct="0">
      <a:buNone/>
      <a:defRPr sz="1800"/>
    </a:lvl7pPr>
    <a:lvl8pPr defTabSz="914400" fontAlgn="base" hangingPunct="0">
      <a:buNone/>
      <a:defRPr sz="1800"/>
    </a:lvl8pPr>
    <a:lvl9pPr defTabSz="914400" fontAlgn="base" hangingPunct="0">
      <a:buNone/>
      <a:defRPr sz="18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>
            <a:spLocks noGrp="1"/>
          </p:cNvSpPr>
          <p:nvPr>
            <p:ph type="sldNum" idx="5"/>
          </p:nvPr>
        </p:nvSpPr>
        <p:spPr>
          <a:xfrm>
            <a:off x="3775684" y="10268344"/>
            <a:ext cx="2888467" cy="540538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50" name="对象"/>
          <p:cNvSpPr>
            <a:spLocks noGrp="1" noRot="1" noChangeAspect="1"/>
          </p:cNvSpPr>
          <p:nvPr>
            <p:ph type="sldImg"/>
          </p:nvPr>
        </p:nvSpPr>
        <p:spPr>
          <a:xfrm>
            <a:off x="631825" y="811213"/>
            <a:ext cx="5402263" cy="4052887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sp>
      <p:sp>
        <p:nvSpPr>
          <p:cNvPr id="51" name="文本框"/>
          <p:cNvSpPr>
            <a:spLocks noGrp="1"/>
          </p:cNvSpPr>
          <p:nvPr>
            <p:ph type="body" idx="1"/>
          </p:nvPr>
        </p:nvSpPr>
        <p:spPr>
          <a:xfrm>
            <a:off x="666570" y="5135111"/>
            <a:ext cx="5332554" cy="4864841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8.xml"/><Relationship Id="rId8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101.xml"/><Relationship Id="rId12" Type="http://schemas.openxmlformats.org/officeDocument/2006/relationships/theme" Target="../theme/theme10.xml"/><Relationship Id="rId11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0.xml"/></Relationships>
</file>

<file path=ppt/slideMasters/_rels/slideMaster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9.xml"/><Relationship Id="rId8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12.xml"/><Relationship Id="rId12" Type="http://schemas.openxmlformats.org/officeDocument/2006/relationships/theme" Target="../theme/theme11.xml"/><Relationship Id="rId11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2" Type="http://schemas.openxmlformats.org/officeDocument/2006/relationships/theme" Target="../theme/theme9.xml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idx="2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l"/>
            <a:fld id="{CAD2D6BD-DE1B-4B5F-8B41-2702339687B9}" type="datetime1">
              <a:rPr lang="zh-CN" altLang="en-US" sz="120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5" name="文本框"/>
          <p:cNvSpPr>
            <a:spLocks noGrp="1"/>
          </p:cNvSpPr>
          <p:nvPr>
            <p:ph type="ftr" idx="3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6" name="文本框"/>
          <p:cNvSpPr>
            <a:spLocks noGrp="1"/>
          </p:cNvSpPr>
          <p:nvPr>
            <p:ph type="sldNum" idx="4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6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7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9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50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l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0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3" name="文本框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marL="0" indent="0" algn="ctr">
              <a:buNone/>
            </a:pPr>
            <a:r>
              <a:rPr lang="zh-CN" altLang="en-US">
                <a:solidFill>
                  <a:srgbClr val="898989"/>
                </a:solidFill>
              </a:rPr>
              <a:t>单击此处编辑母版副标题样式</a:t>
            </a:r>
            <a:endParaRPr lang="zh-CN" altLang="en-US">
              <a:solidFill>
                <a:srgbClr val="898989"/>
              </a:solidFill>
            </a:endParaRPr>
          </a:p>
        </p:txBody>
      </p:sp>
      <p:sp>
        <p:nvSpPr>
          <p:cNvPr id="14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l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5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6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8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9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1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2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4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5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7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8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0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1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"/>
          <p:cNvSpPr>
            <a:spLocks noGrp="1"/>
          </p:cNvSpPr>
          <p:nvPr>
            <p:ph type="dt" idx="10"/>
          </p:nvPr>
        </p:nvSpPr>
        <p:spPr>
          <a:xfrm>
            <a:off x="457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3" name="文本框"/>
          <p:cNvSpPr>
            <a:spLocks noGrp="1"/>
          </p:cNvSpPr>
          <p:nvPr>
            <p:ph type="ftr"/>
          </p:nvPr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4" name="文本框"/>
          <p:cNvSpPr>
            <a:spLocks noGrp="1"/>
          </p:cNvSpPr>
          <p:nvPr>
            <p:ph type="sldNum"/>
          </p:nvPr>
        </p:nvSpPr>
        <p:spPr>
          <a:xfrm>
            <a:off x="6553200" y="6356349"/>
            <a:ext cx="2133600" cy="36512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fld id="{CAD2D6BD-DE1B-4B5F-8B41-2702339687B9}" type="slidenum">
              <a:rPr lang="en-US" altLang="zh-CN" sz="1800" u="none" strike="noStrike" kern="1200" cap="none" spc="0" baseline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</a:fld>
            <a:endParaRPr lang="zh-CN" altLang="en-US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None/>
        <a:defRPr sz="32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1pPr>
      <a:lvl2pPr marL="742950" indent="-285750" algn="l" defTabSz="914400" eaLnBrk="1" fontAlgn="auto" latinLnBrk="0" hangingPunct="1">
        <a:spcBef>
          <a:spcPct val="20000"/>
        </a:spcBef>
        <a:buNone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None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None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Calibri" panose="020F05020202040302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"/>
          <p:cNvSpPr/>
          <p:nvPr/>
        </p:nvSpPr>
        <p:spPr>
          <a:xfrm>
            <a:off x="1497299" y="169522"/>
            <a:ext cx="6278880" cy="829945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none" lIns="91440" tIns="45720" rIns="91440" bIns="45720" anchor="t" anchorCtr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乌鲁木齐县档案馆</a:t>
            </a:r>
            <a:endParaRPr lang="zh-CN" altLang="en-US" sz="24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查询档案（婚姻、人事、知青、基建）流程图</a:t>
            </a:r>
            <a:endParaRPr lang="zh-CN" altLang="en-US" sz="24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36" name="圆角矩形"/>
          <p:cNvSpPr/>
          <p:nvPr/>
        </p:nvSpPr>
        <p:spPr>
          <a:xfrm>
            <a:off x="2851219" y="1233255"/>
            <a:ext cx="792086" cy="360040"/>
          </a:xfrm>
          <a:prstGeom prst="roundRect">
            <a:avLst>
              <a:gd name="adj" fmla="val 16666"/>
            </a:avLst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b="1" u="none" strike="noStrike" kern="1200" cap="none" spc="0" baseline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开始</a:t>
            </a:r>
            <a:endParaRPr lang="zh-CN" altLang="en-US" sz="1200" b="1" u="none" strike="noStrike" kern="1200" cap="none" spc="0" baseline="0">
              <a:solidFill>
                <a:srgbClr val="FFFFFF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37" name="矩形"/>
          <p:cNvSpPr/>
          <p:nvPr/>
        </p:nvSpPr>
        <p:spPr>
          <a:xfrm>
            <a:off x="2527941" y="1953393"/>
            <a:ext cx="1472554" cy="576064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宋体" panose="02010600030101010101" pitchFamily="2" charset="-122"/>
              </a:rPr>
              <a:t>档案馆窗口</a:t>
            </a:r>
            <a:r>
              <a:rPr lang="zh-CN" altLang="en-US" sz="1200" u="none" strike="noStrike" kern="1200" cap="none" spc="0" baseline="0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宋体" panose="02010600030101010101" pitchFamily="2" charset="-122"/>
              </a:rPr>
              <a:t>提交</a:t>
            </a:r>
            <a:endParaRPr lang="en-US" altLang="zh-CN" sz="1200" u="none" strike="noStrike" kern="1200" cap="none" spc="0" baseline="0" dirty="0" smtClean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宋体" panose="02010600030101010101" pitchFamily="2" charset="-12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  <a:sym typeface="宋体" panose="02010600030101010101" pitchFamily="2" charset="-122"/>
              </a:rPr>
              <a:t>材料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  <a:sym typeface="宋体" panose="02010600030101010101" pitchFamily="2" charset="-122"/>
            </a:endParaRPr>
          </a:p>
        </p:txBody>
      </p:sp>
      <p:sp>
        <p:nvSpPr>
          <p:cNvPr id="38" name="菱形"/>
          <p:cNvSpPr/>
          <p:nvPr/>
        </p:nvSpPr>
        <p:spPr>
          <a:xfrm>
            <a:off x="2214546" y="2817350"/>
            <a:ext cx="2143140" cy="721359"/>
          </a:xfrm>
          <a:prstGeom prst="diamond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询问所</a:t>
            </a:r>
            <a:r>
              <a:rPr lang="zh-CN" altLang="en-US" sz="1200" u="none" strike="noStrike" kern="1200" cap="none" spc="0" baseline="0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查</a:t>
            </a:r>
            <a:endParaRPr lang="en-US" altLang="zh-CN" sz="1200" u="none" strike="noStrike" kern="1200" cap="none" spc="0" baseline="0" dirty="0" smtClean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内容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39" name="矩形"/>
          <p:cNvSpPr/>
          <p:nvPr/>
        </p:nvSpPr>
        <p:spPr>
          <a:xfrm>
            <a:off x="5143504" y="2916555"/>
            <a:ext cx="1143007" cy="512445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口头告知本馆无此类档案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cxnSp>
        <p:nvCxnSpPr>
          <p:cNvPr id="40" name="直线连接线"/>
          <p:cNvCxnSpPr/>
          <p:nvPr/>
        </p:nvCxnSpPr>
        <p:spPr>
          <a:xfrm>
            <a:off x="3278236" y="1593305"/>
            <a:ext cx="7879" cy="360040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cxnSp>
        <p:nvCxnSpPr>
          <p:cNvPr id="42" name="直线连接线"/>
          <p:cNvCxnSpPr/>
          <p:nvPr/>
        </p:nvCxnSpPr>
        <p:spPr>
          <a:xfrm>
            <a:off x="3255995" y="2528822"/>
            <a:ext cx="1905" cy="288290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cxnSp>
        <p:nvCxnSpPr>
          <p:cNvPr id="44" name="直线连接线"/>
          <p:cNvCxnSpPr/>
          <p:nvPr/>
        </p:nvCxnSpPr>
        <p:spPr>
          <a:xfrm rot="16200000" flipH="1">
            <a:off x="3072110" y="3752715"/>
            <a:ext cx="437741" cy="9730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cxnSp>
        <p:nvCxnSpPr>
          <p:cNvPr id="45" name="直线连接线"/>
          <p:cNvCxnSpPr/>
          <p:nvPr/>
        </p:nvCxnSpPr>
        <p:spPr>
          <a:xfrm>
            <a:off x="3302790" y="4495022"/>
            <a:ext cx="2484" cy="288030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sp>
        <p:nvSpPr>
          <p:cNvPr id="46" name="矩形"/>
          <p:cNvSpPr/>
          <p:nvPr/>
        </p:nvSpPr>
        <p:spPr>
          <a:xfrm>
            <a:off x="2857487" y="3610147"/>
            <a:ext cx="936103" cy="27559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查询有果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7" name="矩形"/>
          <p:cNvSpPr/>
          <p:nvPr/>
        </p:nvSpPr>
        <p:spPr>
          <a:xfrm>
            <a:off x="4278839" y="2867658"/>
            <a:ext cx="936103" cy="27559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查询无果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8" name="圆角矩形"/>
          <p:cNvSpPr/>
          <p:nvPr/>
        </p:nvSpPr>
        <p:spPr>
          <a:xfrm>
            <a:off x="2924168" y="4783467"/>
            <a:ext cx="790575" cy="360045"/>
          </a:xfrm>
          <a:prstGeom prst="roundRect">
            <a:avLst>
              <a:gd name="adj" fmla="val 16666"/>
            </a:avLst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b="1" u="none" strike="noStrike" kern="1200" cap="none" spc="0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结束</a:t>
            </a:r>
            <a:endParaRPr lang="zh-CN" altLang="en-US" sz="1200" b="1" u="none" strike="noStrike" kern="1200" cap="none" spc="0" baseline="0" dirty="0">
              <a:solidFill>
                <a:srgbClr val="FFFFFF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9" name="矩形"/>
          <p:cNvSpPr/>
          <p:nvPr/>
        </p:nvSpPr>
        <p:spPr>
          <a:xfrm>
            <a:off x="2736175" y="3967337"/>
            <a:ext cx="1192882" cy="527685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u="none" strike="noStrike" kern="1200" cap="none" spc="0" baseline="0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领取资料复印件并登记</a:t>
            </a:r>
            <a:endParaRPr lang="zh-CN" altLang="en-US" sz="1200" u="none" strike="noStrike" kern="1200" cap="none" spc="0" baseline="0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" name="圆角矩形"/>
          <p:cNvSpPr/>
          <p:nvPr/>
        </p:nvSpPr>
        <p:spPr>
          <a:xfrm>
            <a:off x="6858016" y="3068960"/>
            <a:ext cx="792086" cy="360040"/>
          </a:xfrm>
          <a:prstGeom prst="roundRect">
            <a:avLst>
              <a:gd name="adj" fmla="val 16666"/>
            </a:avLst>
          </a:prstGeom>
          <a:noFill/>
          <a:ln w="25400" cap="flat" cmpd="sng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0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200" b="1" u="none" strike="noStrike" kern="1200" cap="none" spc="0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结束</a:t>
            </a:r>
            <a:endParaRPr lang="zh-CN" altLang="en-US" sz="1200" b="1" u="none" strike="noStrike" kern="1200" cap="none" spc="0" baseline="0" dirty="0">
              <a:solidFill>
                <a:srgbClr val="FFFFFF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cxnSp>
        <p:nvCxnSpPr>
          <p:cNvPr id="54" name="直线连接线"/>
          <p:cNvCxnSpPr/>
          <p:nvPr/>
        </p:nvCxnSpPr>
        <p:spPr>
          <a:xfrm>
            <a:off x="4357686" y="3175244"/>
            <a:ext cx="788246" cy="5701"/>
          </a:xfrm>
          <a:prstGeom prst="straightConnector1">
            <a:avLst/>
          </a:prstGeom>
          <a:noFill/>
          <a:ln w="9525" cap="flat" cmpd="sng">
            <a:solidFill>
              <a:srgbClr val="4A7EBC"/>
            </a:solidFill>
            <a:prstDash val="solid"/>
            <a:round/>
            <a:tailEnd type="arrow" w="med" len="med"/>
          </a:ln>
        </p:spPr>
      </p:cxnSp>
      <p:cxnSp>
        <p:nvCxnSpPr>
          <p:cNvPr id="58" name="直线连接线"/>
          <p:cNvCxnSpPr>
            <a:cxnSpLocks noChangeShapeType="1"/>
          </p:cNvCxnSpPr>
          <p:nvPr/>
        </p:nvCxnSpPr>
        <p:spPr bwMode="auto">
          <a:xfrm>
            <a:off x="6286512" y="3211836"/>
            <a:ext cx="571504" cy="1588"/>
          </a:xfrm>
          <a:prstGeom prst="straightConnector1">
            <a:avLst/>
          </a:prstGeom>
          <a:noFill/>
          <a:ln w="9525">
            <a:solidFill>
              <a:srgbClr val="4A7EBC"/>
            </a:solidFill>
            <a:round/>
            <a:tailEnd type="arrow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notesMaster1">
  <a:themeElements>
    <a:clrScheme name="notesMaster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notes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notes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handoutMaster1">
  <a:themeElements>
    <a:clrScheme name="handoutMaster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handout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handout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Normal.eit</Template>
  <TotalTime>0</TotalTime>
  <Words>78</Words>
  <Application>WPS 演示</Application>
  <PresentationFormat>全屏显示(4:3)</PresentationFormat>
  <Paragraphs>23</Paragraphs>
  <Slides>1</Slides>
  <Notes>54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11</vt:i4>
      </vt:variant>
      <vt:variant>
        <vt:lpstr>幻灯片标题</vt:lpstr>
      </vt:variant>
      <vt:variant>
        <vt:i4>1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189</cp:revision>
  <cp:lastPrinted>2018-10-11T08:02:00Z</cp:lastPrinted>
  <dcterms:created xsi:type="dcterms:W3CDTF">2018-09-13T06:41:00Z</dcterms:created>
  <dcterms:modified xsi:type="dcterms:W3CDTF">2019-07-24T07:50:09Z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